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2" r:id="rId6"/>
    <p:sldId id="268" r:id="rId7"/>
    <p:sldId id="275" r:id="rId8"/>
    <p:sldId id="260" r:id="rId9"/>
    <p:sldId id="264" r:id="rId10"/>
    <p:sldId id="271" r:id="rId11"/>
    <p:sldId id="265" r:id="rId12"/>
    <p:sldId id="277" r:id="rId13"/>
    <p:sldId id="267" r:id="rId14"/>
    <p:sldId id="269" r:id="rId15"/>
    <p:sldId id="276" r:id="rId16"/>
    <p:sldId id="263" r:id="rId17"/>
    <p:sldId id="270" r:id="rId18"/>
    <p:sldId id="272" r:id="rId19"/>
    <p:sldId id="266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7" d="100"/>
          <a:sy n="67" d="100"/>
        </p:scale>
        <p:origin x="-147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оя семья\Desktop\1579203099_25-5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4339" name="Picture 3" descr="C:\Users\моя семья\Desktop\s120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26000"/>
          </a:blip>
          <a:srcRect/>
          <a:stretch>
            <a:fillRect/>
          </a:stretch>
        </p:blipFill>
        <p:spPr bwMode="auto">
          <a:xfrm>
            <a:off x="1691680" y="3933056"/>
            <a:ext cx="5829300" cy="94297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6820" y="-267965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abriola" pitchFamily="82" charset="0"/>
              </a:rPr>
              <a:t>ГПОУ «Забайкальское краевое училище искусств»</a:t>
            </a:r>
            <a:endParaRPr lang="ru-RU" sz="36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11560" y="3068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      Знаменитые                   </a:t>
            </a:r>
          </a:p>
          <a:p>
            <a:pPr marL="0" marR="0" lvl="0" indent="0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  <a:ea typeface="+mj-ea"/>
                <a:cs typeface="+mj-cs"/>
              </a:rPr>
              <a:t>                </a:t>
            </a:r>
            <a:r>
              <a:rPr kumimoji="0" lang="ru-RU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выпускники  </a:t>
            </a:r>
            <a:endParaRPr kumimoji="0" lang="ru-RU" sz="80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14340" name="Picture 4" descr="C:\Users\моя семья\Desktop\image_image_1619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5057" y="1052736"/>
            <a:ext cx="1882545" cy="1716881"/>
          </a:xfrm>
          <a:prstGeom prst="rect">
            <a:avLst/>
          </a:prstGeom>
          <a:noFill/>
        </p:spPr>
      </p:pic>
      <p:pic>
        <p:nvPicPr>
          <p:cNvPr id="14341" name="Picture 5" descr="C:\Users\моя семья\Desktop\decorative-lines-25_large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1881" r="46989"/>
          <a:stretch>
            <a:fillRect/>
          </a:stretch>
        </p:blipFill>
        <p:spPr bwMode="auto">
          <a:xfrm>
            <a:off x="0" y="836712"/>
            <a:ext cx="576820" cy="5184576"/>
          </a:xfrm>
          <a:prstGeom prst="rect">
            <a:avLst/>
          </a:prstGeom>
          <a:noFill/>
        </p:spPr>
      </p:pic>
      <p:pic>
        <p:nvPicPr>
          <p:cNvPr id="8" name="Picture 5" descr="C:\Users\моя семья\Desktop\decorative-lines-25_large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1881" r="46989"/>
          <a:stretch>
            <a:fillRect/>
          </a:stretch>
        </p:blipFill>
        <p:spPr bwMode="auto">
          <a:xfrm flipH="1">
            <a:off x="8533196" y="836712"/>
            <a:ext cx="610804" cy="51845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3707904" y="3284984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ЛЕВ  АРКАДЬЕВИЧ  АНШЕЛЕС,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хоровой дирижер,  выдающийся музыкальный педагог,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руководитель Охтинского центра эстетического воспитания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г. Санкт-Петербурга (до 2008 г.),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Заслуженный работник культуры РФ,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 г. Санкт-Петербург</a:t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/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endParaRPr lang="ru-RU" sz="32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28674" name="Picture 2" descr="C:\Users\моя семья\Desktop\weM7TfQoAwA.jpg"/>
          <p:cNvPicPr>
            <a:picLocks noChangeAspect="1" noChangeArrowheads="1"/>
          </p:cNvPicPr>
          <p:nvPr/>
        </p:nvPicPr>
        <p:blipFill>
          <a:blip r:embed="rId3" cstate="print">
            <a:lum bright="11000"/>
          </a:blip>
          <a:srcRect l="20180" r="31444"/>
          <a:stretch>
            <a:fillRect/>
          </a:stretch>
        </p:blipFill>
        <p:spPr bwMode="auto">
          <a:xfrm>
            <a:off x="467544" y="1628800"/>
            <a:ext cx="2840745" cy="391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>
            <a:lum bright="-1000"/>
          </a:blip>
          <a:srcRect/>
          <a:stretch>
            <a:fillRect/>
          </a:stretch>
        </p:blipFill>
        <p:spPr bwMode="auto">
          <a:xfrm rot="5400000">
            <a:off x="-594791" y="1647526"/>
            <a:ext cx="4992338" cy="3802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3212976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ВАЛЕРИЙ МИХАЙЛОВИЧ ДВОРЦОВ,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доцент кафедры музыкального искусства Забайкальского государственного университета, Заслуженный артист России,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г. Чита </a:t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/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endParaRPr lang="ru-RU" sz="32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20482" name="Picture 2" descr="C:\Users\моя семья\Desktop\i.jpg"/>
          <p:cNvPicPr>
            <a:picLocks noChangeAspect="1" noChangeArrowheads="1"/>
          </p:cNvPicPr>
          <p:nvPr/>
        </p:nvPicPr>
        <p:blipFill>
          <a:blip r:embed="rId3" cstate="print"/>
          <a:srcRect l="9632" t="6562" r="12040" b="4921"/>
          <a:stretch>
            <a:fillRect/>
          </a:stretch>
        </p:blipFill>
        <p:spPr bwMode="auto">
          <a:xfrm>
            <a:off x="5782394" y="1174015"/>
            <a:ext cx="2750045" cy="4559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23056" y="1389710"/>
            <a:ext cx="5245950" cy="39959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3707904" y="3284984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РУДЕНКО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 АЛЕКСАНДР  ВИТАЛЬЕВИЧ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 музыкальный педагог,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домрист-виртуоз,  худ. руководитель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Русского инструментального ансамбля им. Н.П. </a:t>
            </a:r>
            <a:r>
              <a:rPr lang="ru-RU" sz="32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Будашкина</a:t>
            </a: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Заслуженный артист России,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 г. Чита</a:t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/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endParaRPr lang="ru-RU" sz="32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3074" name="Picture 2" descr="C:\Users\Nonna\Desktop\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51472"/>
            <a:ext cx="2887489" cy="3937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>
            <a:lum bright="-1000"/>
          </a:blip>
          <a:srcRect/>
          <a:stretch>
            <a:fillRect/>
          </a:stretch>
        </p:blipFill>
        <p:spPr bwMode="auto">
          <a:xfrm rot="5400000">
            <a:off x="-592051" y="1618836"/>
            <a:ext cx="4992338" cy="3802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2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3284984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ИРИНА  ВЛАДИМИРОВНА БЕЛОНОСОВА,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 кандидат искусствоведения,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доцент, заведующая кафедрой звукорежиссуры </a:t>
            </a: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</a:rPr>
              <a:t>Сибирского государственного института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</a:rPr>
              <a:t>искусств им. Д. Хворостовского,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Заслуженный деятель искусств Читинской области, член Союза композиторов России,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г. Красноярск</a:t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/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endParaRPr lang="ru-RU" sz="32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21506" name="Picture 2" descr="C:\Users\моя семья\Desktop\belonos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5" y="1772816"/>
            <a:ext cx="294905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46452" y="1791543"/>
            <a:ext cx="4992338" cy="3802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3707904" y="3284984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ЗЕНКОВА  ТАТЬЯНА  МИХАЙЛОВНА,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кандидат искусствоведения,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исследователь и пропагандист традиционной культуры Забайкальского края,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Заслуженный работник культуры РФ,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Заслуженный работник культуры Читинской области, 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г. Чита</a:t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/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endParaRPr lang="ru-RU" sz="32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26626" name="Picture 2" descr="C:\Users\моя семья\Desktop\image_image_4022693.png"/>
          <p:cNvPicPr>
            <a:picLocks noChangeAspect="1" noChangeArrowheads="1"/>
          </p:cNvPicPr>
          <p:nvPr/>
        </p:nvPicPr>
        <p:blipFill>
          <a:blip r:embed="rId3" cstate="print"/>
          <a:srcRect l="9494" t="5839" r="7595" b="10219"/>
          <a:stretch>
            <a:fillRect/>
          </a:stretch>
        </p:blipFill>
        <p:spPr bwMode="auto">
          <a:xfrm>
            <a:off x="467544" y="1556792"/>
            <a:ext cx="2793666" cy="367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594791" y="1503510"/>
            <a:ext cx="4992338" cy="3802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3284984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БЕЗЛЕПКИН  АНДРЕЙ АНАТОЛЬЕВИЧ,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м</a:t>
            </a: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узыкальный педагог, баянист,  общественный деятель,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директор ГПОУ «Забайкальское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краевое училище искусств» (2006-2016),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 директор Детской школы искусств №</a:t>
            </a:r>
            <a:r>
              <a:rPr lang="ru-RU" sz="40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1</a:t>
            </a: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 им. Н.П. </a:t>
            </a:r>
            <a:r>
              <a:rPr lang="ru-RU" sz="32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Будашкина</a:t>
            </a: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 г. Читы,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Заслуженный работник культуры РФ,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г. Чита</a:t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/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endParaRPr lang="ru-RU" sz="32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2050" name="Picture 2" descr="C:\Users\Nonna\Desktop\0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84" t="4770" r="28216" b="26571"/>
          <a:stretch/>
        </p:blipFill>
        <p:spPr bwMode="auto">
          <a:xfrm>
            <a:off x="5793443" y="1730923"/>
            <a:ext cx="2880000" cy="39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737274" y="1791545"/>
            <a:ext cx="4992338" cy="3802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20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3707904" y="3429000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ВЛАДИМИР ЕФИМОВ,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автор музыки Гимна Забайкальского краевого училища искусств, композитор, дирижер,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солист (гусли) и артист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 Русского академического оркестра Новосибирской филармонии,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г. Новосибирск</a:t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/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endParaRPr lang="ru-RU" sz="32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19458" name="Picture 2" descr="C:\Users\моя семья\Desktop\82679f6755437ff758e4cdd548c75f8f.jpg"/>
          <p:cNvPicPr>
            <a:picLocks noChangeAspect="1" noChangeArrowheads="1"/>
          </p:cNvPicPr>
          <p:nvPr/>
        </p:nvPicPr>
        <p:blipFill>
          <a:blip r:embed="rId3" cstate="print"/>
          <a:srcRect l="37754" r="26674"/>
          <a:stretch>
            <a:fillRect/>
          </a:stretch>
        </p:blipFill>
        <p:spPr bwMode="auto">
          <a:xfrm>
            <a:off x="323528" y="1556792"/>
            <a:ext cx="3120146" cy="421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602481" y="1727225"/>
            <a:ext cx="5056880" cy="38519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3068960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ЛЕОНИД  ГЕОРГИЕВИЧ  АВЕРЬЯНОВ,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забайкальский композитор-любитель, собиратель фольклора,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Заслуженный работник культуры РФ , 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г. Чита</a:t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endParaRPr lang="ru-RU" sz="32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23554" name="AutoShape 2" descr="https://sun6-14.userapi.com/urdq1gYLIher9ESz7uQnWPfIjf8XPVHFUQ-Zxg/VDmPDixrXZ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моя семья\Desktop\averyanov.jpg"/>
          <p:cNvPicPr>
            <a:picLocks noChangeAspect="1" noChangeArrowheads="1"/>
          </p:cNvPicPr>
          <p:nvPr/>
        </p:nvPicPr>
        <p:blipFill>
          <a:blip r:embed="rId3" cstate="print">
            <a:lum bright="13000"/>
          </a:blip>
          <a:srcRect l="31168" r="22966" b="16404"/>
          <a:stretch>
            <a:fillRect/>
          </a:stretch>
        </p:blipFill>
        <p:spPr bwMode="auto">
          <a:xfrm>
            <a:off x="5868144" y="1844824"/>
            <a:ext cx="273914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 rot="5400000">
            <a:off x="4746452" y="1719535"/>
            <a:ext cx="4992338" cy="3802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3707904" y="3284984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ВОЛКОВ  ВАСИЛИЙ  НИКОЛАЕВИЧ,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забайкальский композитор-любитель, собиратель фольклора Забайкалья,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основатель хора ветеранов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«Красная гвоздика» г. Читы</a:t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/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endParaRPr lang="ru-RU" sz="32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29698" name="Picture 2" descr="C:\Users\моя семья\Desktop\6cbc284c-b88e-4a29-b20e-45ef5b9bae85.jpg"/>
          <p:cNvPicPr>
            <a:picLocks noChangeAspect="1" noChangeArrowheads="1"/>
          </p:cNvPicPr>
          <p:nvPr/>
        </p:nvPicPr>
        <p:blipFill>
          <a:blip r:embed="rId3" cstate="print"/>
          <a:srcRect l="10189" t="8858" r="12615" b="8120"/>
          <a:stretch>
            <a:fillRect/>
          </a:stretch>
        </p:blipFill>
        <p:spPr bwMode="auto">
          <a:xfrm>
            <a:off x="467545" y="1556792"/>
            <a:ext cx="2808312" cy="397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>
            <a:lum bright="-1000"/>
          </a:blip>
          <a:srcRect/>
          <a:stretch>
            <a:fillRect/>
          </a:stretch>
        </p:blipFill>
        <p:spPr bwMode="auto">
          <a:xfrm rot="5400000">
            <a:off x="-594790" y="1575518"/>
            <a:ext cx="4992338" cy="3802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3284984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ПАВЕЛ МИЧКОВ,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кандидат искусствоведения,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и.о. доцента кафедры теории музыки Новосибирской государственной консерватории им. М.И. Глинки,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руководитель Информационно-ресурсного центра,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г. Новосибирск</a:t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/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endParaRPr lang="ru-RU" sz="32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23554" name="AutoShape 2" descr="https://sun6-14.userapi.com/urdq1gYLIher9ESz7uQnWPfIjf8XPVHFUQ-Zxg/VDmPDixrXZ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моя семья\Desktop\VDmPDixrXZY.jpg"/>
          <p:cNvPicPr>
            <a:picLocks noChangeAspect="1" noChangeArrowheads="1"/>
          </p:cNvPicPr>
          <p:nvPr/>
        </p:nvPicPr>
        <p:blipFill>
          <a:blip r:embed="rId3" cstate="print"/>
          <a:srcRect l="21260" t="5318" r="37913" b="8509"/>
          <a:stretch>
            <a:fillRect/>
          </a:stretch>
        </p:blipFill>
        <p:spPr bwMode="auto">
          <a:xfrm>
            <a:off x="5796136" y="1484784"/>
            <a:ext cx="2816487" cy="396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46452" y="1575519"/>
            <a:ext cx="4992338" cy="3802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 descr="C:\Users\моя семья\Desktop\bespal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2899269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66728" y="2852936"/>
            <a:ext cx="5277272" cy="11430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3200" b="1" dirty="0" smtClean="0"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</a:rPr>
              <a:t>БЕСПАЛОВА ЛОРА АЛЬБЕРТОВНА,</a:t>
            </a:r>
            <a:br>
              <a:rPr lang="ru-RU" sz="3200" b="1" dirty="0" smtClean="0"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</a:rPr>
            </a:b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</a:rPr>
              <a:t>лауреат всероссийских и международного конкурсов, </a:t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</a:rPr>
            </a:b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</a:rPr>
              <a:t>профессор кафедры специального фортепиано Сибирского государственного института искусств им. Д. Хворостовского, </a:t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</a:rPr>
            </a:b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</a:rPr>
              <a:t>г. Красноярск</a:t>
            </a:r>
            <a:endParaRPr lang="ru-RU" sz="32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</a:endParaRPr>
          </a:p>
        </p:txBody>
      </p:sp>
      <p:pic>
        <p:nvPicPr>
          <p:cNvPr id="7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625005" y="1389709"/>
            <a:ext cx="5245947" cy="39959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3707904" y="2857500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МИЛЬЕР  АЛЕКСАНДР  ЮРЬЕВИЧ,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российский художник-живописец,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член Союза художников России , 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г. Чита</a:t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endParaRPr lang="ru-RU" sz="32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23554" name="AutoShape 2" descr="https://sun6-14.userapi.com/urdq1gYLIher9ESz7uQnWPfIjf8XPVHFUQ-Zxg/VDmPDixrXZ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g.zbp.ru/67/68/fef996.1yyy3o.hps.8c.5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17" r="25988"/>
          <a:stretch/>
        </p:blipFill>
        <p:spPr bwMode="auto">
          <a:xfrm>
            <a:off x="428452" y="1423689"/>
            <a:ext cx="2945851" cy="4109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 rot="5400000">
            <a:off x="-594791" y="1527620"/>
            <a:ext cx="4992338" cy="3802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576820" y="3497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r>
              <a:rPr lang="ru-RU" sz="2800" dirty="0" smtClean="0">
                <a:effectLst>
                  <a:glow rad="127000">
                    <a:schemeClr val="bg1">
                      <a:alpha val="48000"/>
                    </a:schemeClr>
                  </a:glow>
                </a:effectLst>
                <a:latin typeface="Gabriola" pitchFamily="82" charset="0"/>
              </a:rPr>
              <a:t>Государственное профессиональное образовательное учреждение</a:t>
            </a:r>
            <a:br>
              <a:rPr lang="ru-RU" sz="2800" dirty="0" smtClean="0">
                <a:effectLst>
                  <a:glow rad="127000">
                    <a:schemeClr val="bg1">
                      <a:alpha val="48000"/>
                    </a:schemeClr>
                  </a:glow>
                </a:effectLst>
                <a:latin typeface="Gabriola" pitchFamily="82" charset="0"/>
              </a:rPr>
            </a:br>
            <a:r>
              <a:rPr lang="ru-RU" sz="3600" b="1" dirty="0" smtClean="0">
                <a:effectLst>
                  <a:glow rad="127000">
                    <a:schemeClr val="bg1">
                      <a:alpha val="48000"/>
                    </a:schemeClr>
                  </a:glow>
                </a:effectLst>
                <a:latin typeface="Gabriola" pitchFamily="82" charset="0"/>
              </a:rPr>
              <a:t>ГПОУ «Забайкальское краевое училище искусств»</a:t>
            </a:r>
            <a:endParaRPr lang="ru-RU" sz="3600" b="1" dirty="0">
              <a:effectLst>
                <a:glow rad="127000">
                  <a:schemeClr val="bg1">
                    <a:alpha val="48000"/>
                  </a:schemeClr>
                </a:glow>
              </a:effectLst>
              <a:latin typeface="Gabriola" pitchFamily="82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5172" y="62865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bg1">
                      <a:alpha val="68000"/>
                    </a:schemeClr>
                  </a:glow>
                </a:effectLst>
                <a:latin typeface="Gabriola" pitchFamily="82" charset="0"/>
              </a:rPr>
              <a:t>ЧИТА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bg1">
                      <a:alpha val="68000"/>
                    </a:schemeClr>
                  </a:glow>
                </a:effectLst>
                <a:latin typeface="Gabriola" pitchFamily="82" charset="0"/>
              </a:rPr>
              <a:t>2020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glow rad="127000">
                  <a:schemeClr val="bg1">
                    <a:alpha val="68000"/>
                  </a:schemeClr>
                </a:glo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2780928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ВЕРА  АЛЕКСЕЕВНА  МАКАРОВА,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лауреат международного конкурса, солистка Красноярского филармонического русского оркестра им. А. Бардина, композитор,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г. Красноярск</a:t>
            </a:r>
          </a:p>
        </p:txBody>
      </p:sp>
      <p:pic>
        <p:nvPicPr>
          <p:cNvPr id="18434" name="Picture 2" descr="C:\Users\моя семья\Desktop\a2dddf8e42432571cc47ad114ad881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2"/>
            <a:ext cx="2880320" cy="411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46453" y="1647527"/>
            <a:ext cx="4992338" cy="3802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3866728" y="2780928"/>
            <a:ext cx="5277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ТИТОВА ВИКТОРИЯ БОРИСОВНА,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п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реподаватель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Забайкальского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краевого училища искусств и Детской школы искусств №1 им. Н.П. Будашкина г. Читы, Заслуженный работник культуры РФ, ветеран труда, 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г. Чита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16387" name="Picture 3" descr="C:\Users\моя семья\Desktop\image_image_4886524.jpg"/>
          <p:cNvPicPr>
            <a:picLocks noChangeAspect="1" noChangeArrowheads="1"/>
          </p:cNvPicPr>
          <p:nvPr/>
        </p:nvPicPr>
        <p:blipFill>
          <a:blip r:embed="rId3" cstate="print"/>
          <a:srcRect l="48006" t="26457" r="12192" b="35096"/>
          <a:stretch>
            <a:fillRect/>
          </a:stretch>
        </p:blipFill>
        <p:spPr bwMode="auto">
          <a:xfrm>
            <a:off x="395536" y="1268760"/>
            <a:ext cx="301066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594791" y="1431503"/>
            <a:ext cx="4992338" cy="3802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3284984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АЛЕКСАНДР ВИКТОРОВИЧ МИРОНОВ,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российский музыкант,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Заслуженный артист России,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создатель Ансамбля русских народных инструментов им. Н.П. Будашкина (ныне Русский инструментальный ансамбль им. Н.П. Будашкина),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г. Чита</a:t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/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endParaRPr lang="ru-RU" sz="32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25601" name="Picture 1" descr="C:\Users\моя семья\Desktop\0-02-0a-b76379c6920fa06c868dd6e0ba34321c19142671b6174029df2ea2fd34ed8e9a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72816"/>
            <a:ext cx="2881920" cy="381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40927" y="1749470"/>
            <a:ext cx="4992338" cy="3802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3707904" y="3212976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НАТАЛЬЯ ВИТАЛЬЕВНА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САВИНА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кандидат искусствоведения,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заведующая структурным подразделением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Детской музыкальной школы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им. Д.Д. Шостаковича,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г. Москва</a:t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/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endParaRPr lang="ru-RU" sz="32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22530" name="Picture 2" descr="C:\Users\моя семья\Desktop\199031797.jpg"/>
          <p:cNvPicPr>
            <a:picLocks noChangeAspect="1" noChangeArrowheads="1"/>
          </p:cNvPicPr>
          <p:nvPr/>
        </p:nvPicPr>
        <p:blipFill>
          <a:blip r:embed="rId3" cstate="print">
            <a:lum bright="13000"/>
          </a:blip>
          <a:srcRect t="5879" b="5039"/>
          <a:stretch>
            <a:fillRect/>
          </a:stretch>
        </p:blipFill>
        <p:spPr bwMode="auto">
          <a:xfrm>
            <a:off x="539552" y="1268760"/>
            <a:ext cx="2736304" cy="4301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613743" y="1306439"/>
            <a:ext cx="5151414" cy="39239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-5680" y="3217372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ВЛАДИМИР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БОРИСОВИЧ 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НЕКРАСОВ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р</a:t>
            </a: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оссийский баянист,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музыкальный педагог,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лауреат международных </a:t>
            </a: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конкурсов, доцент </a:t>
            </a:r>
            <a:r>
              <a:rPr lang="ru-RU" sz="32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института искусств </a:t>
            </a:r>
            <a:r>
              <a:rPr lang="ru-RU" sz="3200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Сямыньского</a:t>
            </a:r>
            <a:r>
              <a:rPr lang="ru-RU" sz="32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  университета, преподаватель </a:t>
            </a: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Школы </a:t>
            </a:r>
            <a:r>
              <a:rPr lang="ru-RU" sz="32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искусств </a:t>
            </a:r>
            <a:endParaRPr lang="ru-RU" sz="32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  <a:ea typeface="+mj-ea"/>
              <a:cs typeface="+mj-cs"/>
            </a:endParaRP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г</a:t>
            </a:r>
            <a:r>
              <a:rPr lang="ru-RU" sz="32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. </a:t>
            </a:r>
            <a:r>
              <a:rPr lang="ru-RU" sz="3200" b="1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Сямынь</a:t>
            </a:r>
            <a:r>
              <a:rPr lang="ru-RU" sz="32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 (КНР</a:t>
            </a: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),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Заслуженный </a:t>
            </a:r>
            <a:r>
              <a:rPr lang="ru-RU" sz="32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артист </a:t>
            </a: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России,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г. </a:t>
            </a:r>
            <a:r>
              <a:rPr lang="ru-RU" sz="3200" b="1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Сямынь</a:t>
            </a: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 (КНР)</a:t>
            </a:r>
          </a:p>
        </p:txBody>
      </p:sp>
      <p:pic>
        <p:nvPicPr>
          <p:cNvPr id="1026" name="Picture 2" descr="C:\Users\Nonna\Desktop\813-4e942322fd3bac43ab9ff1b527947cd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3" t="3743" r="24640" b="4396"/>
          <a:stretch/>
        </p:blipFill>
        <p:spPr bwMode="auto">
          <a:xfrm>
            <a:off x="5553061" y="1772816"/>
            <a:ext cx="3110486" cy="4032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607520" y="1887494"/>
            <a:ext cx="4992338" cy="3802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7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3707904" y="3212976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АНДРЕЙ АЛЕКСЕЕВИЧ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 ГУРЕВИЧ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российский балалаечник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и музыкальный  педагог, 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солист Русского академического оркестра Новосибирской филармонии, Народный артист России, Заслуженный артист России,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г. Новосибирск</a:t>
            </a:r>
            <a:endParaRPr lang="ru-RU" sz="32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17410" name="Picture 2" descr="C:\Users\моя семья\Desktop\da7825c307b01f2c20008704dae5b778.jpg"/>
          <p:cNvPicPr>
            <a:picLocks noChangeAspect="1" noChangeArrowheads="1"/>
          </p:cNvPicPr>
          <p:nvPr/>
        </p:nvPicPr>
        <p:blipFill>
          <a:blip r:embed="rId3" cstate="print"/>
          <a:srcRect l="3780" r="9827" b="12903"/>
          <a:stretch>
            <a:fillRect/>
          </a:stretch>
        </p:blipFill>
        <p:spPr bwMode="auto">
          <a:xfrm>
            <a:off x="395536" y="1412776"/>
            <a:ext cx="2946445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594791" y="1503511"/>
            <a:ext cx="4992338" cy="3802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я семья\Desktop\Piano-Powerpoint-Widescreen-Wallpapers-1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5364" name="AutoShape 4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bespal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3356992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612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Gabriola" pitchFamily="82" charset="0"/>
                <a:ea typeface="+mj-ea"/>
                <a:cs typeface="+mj-cs"/>
              </a:rPr>
              <a:t>ВАДИМ МИХАЙЛОВИЧ РАДЮКИН,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 Заслуженный артист России,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основоположник школы ударных инструментов в Забайкальском крае, </a:t>
            </a:r>
          </a:p>
          <a:p>
            <a:pPr lvl="0" algn="ctr">
              <a:lnSpc>
                <a:spcPts val="2800"/>
              </a:lnSpc>
              <a:spcBef>
                <a:spcPct val="0"/>
              </a:spcBef>
            </a:pP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>г. Чита</a:t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  <a:t/>
            </a:r>
            <a:br>
              <a:rPr lang="ru-RU" sz="32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Gabriola" pitchFamily="82" charset="0"/>
                <a:ea typeface="+mj-ea"/>
                <a:cs typeface="+mj-cs"/>
              </a:rPr>
            </a:br>
            <a:endParaRPr lang="ru-RU" sz="3200" b="1" dirty="0" smtClean="0">
              <a:effectLst>
                <a:glow rad="228600">
                  <a:schemeClr val="bg1">
                    <a:alpha val="40000"/>
                  </a:schemeClr>
                </a:glow>
              </a:effectLst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2050" name="Picture 2" descr="C:\Users\Nonna\Desktop\Предметно-цикловая комиссия Отделения духовых и ударных инструменто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1" t="35114" r="9239" b="34750"/>
          <a:stretch/>
        </p:blipFill>
        <p:spPr bwMode="auto">
          <a:xfrm>
            <a:off x="5882842" y="1772816"/>
            <a:ext cx="271955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моя семья\Desktop\5ec4121a651e61722de6b72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4746452" y="1791543"/>
            <a:ext cx="4992338" cy="3802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472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ГПОУ «Забайкальское краевое училище искусств»</vt:lpstr>
      <vt:lpstr>БЕСПАЛОВА ЛОРА АЛЬБЕРТОВНА, лауреат всероссийских и международного конкурсов,  профессор кафедры специального фортепиано Сибирского государственного института искусств им. Д. Хворостовского,  г. Красноярск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 2020 ГПОУ «Забайкальское краевое училище искусств»</dc:title>
  <dc:creator>Nonna</dc:creator>
  <cp:lastModifiedBy>Nonna</cp:lastModifiedBy>
  <cp:revision>16</cp:revision>
  <dcterms:created xsi:type="dcterms:W3CDTF">2020-06-23T10:11:30Z</dcterms:created>
  <dcterms:modified xsi:type="dcterms:W3CDTF">2020-06-25T11:40:59Z</dcterms:modified>
</cp:coreProperties>
</file>